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7884144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0324" y="199265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7567435"/>
              </p:ext>
            </p:extLst>
          </p:nvPr>
        </p:nvGraphicFramePr>
        <p:xfrm>
          <a:off x="5049291" y="4019787"/>
          <a:ext cx="4613617" cy="23962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февраля 2026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Закария Г.Е./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60153</TotalTime>
  <Words>603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6748</cp:revision>
  <cp:lastPrinted>2021-02-03T11:37:00Z</cp:lastPrinted>
  <dcterms:created xsi:type="dcterms:W3CDTF">2018-03-27T06:03:00Z</dcterms:created>
  <dcterms:modified xsi:type="dcterms:W3CDTF">2026-01-30T06:50:51Z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