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771618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88229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января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января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0946167"/>
              </p:ext>
            </p:extLst>
          </p:nvPr>
        </p:nvGraphicFramePr>
        <p:xfrm>
          <a:off x="5049282" y="42931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м.р.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4,408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69828" y="233705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7244" y="345566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5793381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20657</TotalTime>
  <Words>577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3956</cp:revision>
  <cp:lastPrinted>2021-10-14T11:15:53Z</cp:lastPrinted>
  <dcterms:created xsi:type="dcterms:W3CDTF">2018-03-27T06:03:00Z</dcterms:created>
  <dcterms:modified xsi:type="dcterms:W3CDTF">2026-01-30T07:51:35Z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