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730" autoAdjust="0"/>
  </p:normalViewPr>
  <p:slideViewPr>
    <p:cSldViewPr showGuides="1">
      <p:cViewPr>
        <p:scale>
          <a:sx n="130" d="100"/>
          <a:sy n="130" d="100"/>
        </p:scale>
        <p:origin x="-1488" y="4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0993133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№30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2026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1080" y="2207651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000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рассеиванию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уровень загрязнения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7148474"/>
              </p:ext>
            </p:extLst>
          </p:nvPr>
        </p:nvGraphicFramePr>
        <p:xfrm>
          <a:off x="4991355" y="4234700"/>
          <a:ext cx="4747702" cy="223239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0,093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843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0,169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152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0,273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0,042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0,438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06166"/>
            <a:ext cx="4759889" cy="212365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/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 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П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еременная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облачность, небольшой снег, низовая метель. Туман, гололед. Ветер южный, юго-восточный 9-14, днем порывы 15-20 м/с. Температура воздуха ночью 8-10, днем 4-6 мороза.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indent="144000" algn="just"/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44000" algn="just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на </a:t>
            </a:r>
            <a:r>
              <a:rPr lang="kk-KZ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kk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О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блачно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,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осадки (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дождь, снег), низовая метель, гололед.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Туман.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Ветер юго-западный с переходом на северо-западный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9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-14, порывы 15-20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м/с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. Температура воздуха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5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-7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36777</TotalTime>
  <Words>622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6571</cp:revision>
  <cp:lastPrinted>2021-07-01T03:56:27Z</cp:lastPrinted>
  <dcterms:created xsi:type="dcterms:W3CDTF">2018-03-27T06:03:00Z</dcterms:created>
  <dcterms:modified xsi:type="dcterms:W3CDTF">2026-01-30T06:41:30Z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