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7066468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25518895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31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 (дождь, снег), туман. Ветер северо-восточный 5-10 м/с. Температура воздуха ночью 0-2 мороза, днем 7-9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31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дождь.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07167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14333</TotalTime>
  <Words>618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3923</cp:revision>
  <cp:lastPrinted>2021-07-01T03:56:27Z</cp:lastPrinted>
  <dcterms:created xsi:type="dcterms:W3CDTF">2018-03-27T06:03:00Z</dcterms:created>
  <dcterms:modified xsi:type="dcterms:W3CDTF">2026-01-30T06:52:24Z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