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2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30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7471183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4-6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a:t>
            </a:r>
            <a:r>
              <a:rPr lang="ru-RU" altLang="ru-RU" sz="1100" b="1" dirty="0" smtClean="0">
                <a:solidFill>
                  <a:srgbClr val="000000"/>
                </a:solidFill>
                <a:latin typeface="Times New Roman" pitchFamily="18" charset="0"/>
                <a:cs typeface="Times New Roman" pitchFamily="18" charset="0"/>
              </a:rPr>
              <a:t>1 </a:t>
            </a:r>
            <a:r>
              <a:rPr lang="kk-KZ" altLang="ru-RU" sz="1100" b="1" dirty="0" smtClean="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a:t>
            </a:r>
            <a:r>
              <a:rPr lang="kk-KZ" sz="1100" dirty="0"/>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31</a:t>
            </a:r>
            <a:r>
              <a:rPr lang="ru-RU"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a:t>
            </a:r>
            <a:r>
              <a:rPr lang="ru-RU" sz="1100" dirty="0" smtClean="0">
                <a:solidFill>
                  <a:schemeClr val="tx1"/>
                </a:solidFill>
                <a:latin typeface="Times New Roman" pitchFamily="18" charset="0"/>
                <a:cs typeface="Times New Roman" pitchFamily="18" charset="0"/>
              </a:rPr>
              <a:t>1 </a:t>
            </a:r>
            <a:r>
              <a:rPr lang="ru-RU" sz="1100" dirty="0" err="1" smtClean="0">
                <a:solidFill>
                  <a:schemeClr val="tx1"/>
                </a:solidFill>
                <a:latin typeface="Times New Roman" pitchFamily="18" charset="0"/>
                <a:cs typeface="Times New Roman" pitchFamily="18" charset="0"/>
              </a:rPr>
              <a:t>ақпан</a:t>
            </a:r>
            <a:r>
              <a:rPr lang="kk-KZ" sz="1100" dirty="0" smtClean="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smtClean="0">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17847</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7505</cp:revision>
  <cp:lastPrinted>2021-07-01T03:56:27Z</cp:lastPrinted>
  <dcterms:created xsi:type="dcterms:W3CDTF">2018-03-27T06:03:00Z</dcterms:created>
  <dcterms:modified xsi:type="dcterms:W3CDTF">2026-01-30T06:46:14Z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