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749993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31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31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күндіз жауын-шашын </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жаңбыр, қар</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 тұман, көктайғақ. 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солтүстік-шығыстан 9-14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5-7</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 күндіз </a:t>
            </a:r>
            <a:r>
              <a:rPr lang="kk-KZ" sz="1200" dirty="0" smtClean="0">
                <a:latin typeface="Times New Roman" panose="02020603050405020304" pitchFamily="18" charset="0"/>
                <a:cs typeface="Times New Roman" panose="02020603050405020304" pitchFamily="18" charset="0"/>
              </a:rPr>
              <a:t>1 аяз-1</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a:latin typeface="Times New Roman" panose="02020603050405020304" pitchFamily="18" charset="0"/>
                <a:cs typeface="Times New Roman" panose="02020603050405020304" pitchFamily="18" charset="0"/>
              </a:rPr>
              <a:t>жауын-шашын </a:t>
            </a:r>
            <a:r>
              <a:rPr lang="en-US"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жаңбыр, қар</a:t>
            </a:r>
            <a:r>
              <a:rPr lang="en-US" sz="1200" dirty="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 </a:t>
            </a:r>
            <a:r>
              <a:rPr lang="kk-KZ" sz="1200" dirty="0" smtClean="0">
                <a:latin typeface="Times New Roman" panose="02020603050405020304" pitchFamily="18" charset="0"/>
                <a:cs typeface="Times New Roman" panose="02020603050405020304" pitchFamily="18" charset="0"/>
              </a:rPr>
              <a:t>тұман, көктайғақ.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оңтүстіктен, </a:t>
            </a:r>
            <a:r>
              <a:rPr lang="kk-KZ" sz="1200" dirty="0" smtClean="0">
                <a:latin typeface="Times New Roman" panose="02020603050405020304" pitchFamily="18" charset="0"/>
                <a:cs typeface="Times New Roman" panose="02020603050405020304" pitchFamily="18" charset="0"/>
              </a:rPr>
              <a:t>оңтүстік</a:t>
            </a:r>
            <a:r>
              <a:rPr lang="kk-KZ" sz="1200" dirty="0" smtClean="0">
                <a:latin typeface="Times New Roman" panose="02020603050405020304" pitchFamily="18" charset="0"/>
                <a:cs typeface="Times New Roman" panose="02020603050405020304" pitchFamily="18" charset="0"/>
              </a:rPr>
              <a:t>-батыстан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3-5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319384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897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89547455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17041</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4089</cp:revision>
  <cp:lastPrinted>2021-07-01T07:38:07Z</cp:lastPrinted>
  <dcterms:created xsi:type="dcterms:W3CDTF">2018-03-27T06:03:00Z</dcterms:created>
  <dcterms:modified xsi:type="dcterms:W3CDTF">2026-01-30T06:59:18Z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