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7440737"/>
              </p:ext>
            </p:extLst>
          </p:nvPr>
        </p:nvGraphicFramePr>
        <p:xfrm>
          <a:off x="416496" y="2511207"/>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31 қаңтарға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30</a:t>
            </a:r>
            <a:r>
              <a:rPr lang="kk-KZ" sz="1200" b="1" dirty="0" smtClean="0">
                <a:latin typeface="Times New Roman" panose="02020603050405020304" pitchFamily="18" charset="0"/>
                <a:cs typeface="Times New Roman" panose="02020603050405020304" pitchFamily="18" charset="0"/>
              </a:rPr>
              <a:t> қантар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31</a:t>
            </a:r>
            <a:r>
              <a:rPr lang="kk-KZ" sz="1200" b="1" dirty="0" smtClean="0">
                <a:latin typeface="Times New Roman" panose="02020603050405020304" pitchFamily="18" charset="0"/>
                <a:cs typeface="Times New Roman" panose="02020603050405020304" pitchFamily="18" charset="0"/>
              </a:rPr>
              <a:t> қаңтар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ru-RU" sz="1200" dirty="0">
                <a:latin typeface="Times New Roman" panose="02020603050405020304" pitchFamily="18" charset="0"/>
                <a:cs typeface="Times New Roman" panose="02020603050405020304" pitchFamily="18" charset="0"/>
              </a:rPr>
              <a:t>переменная облачность, без осадков. Ветер восточный, юго-восточный 2-7 м/с. Температура воздуха ночью 9-11, днем 3-5 мороза.</a:t>
            </a:r>
            <a:r>
              <a:rPr lang="ru-RU" altLang="ru-RU" sz="1200" dirty="0" smtClean="0">
                <a:latin typeface="Times New Roman" panose="02020603050405020304" pitchFamily="18" charset="0"/>
                <a:cs typeface="Times New Roman" panose="02020603050405020304" pitchFamily="18" charset="0"/>
                <a:sym typeface="+mn-ea"/>
              </a:rPr>
              <a:t>                                                               </a:t>
            </a:r>
          </a:p>
          <a:p>
            <a:pPr algn="ctr"/>
            <a:endParaRPr lang="ru-RU" altLang="ru-RU" sz="1200" b="1" dirty="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01 ақпанға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31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smtClean="0">
                <a:latin typeface="Times New Roman" panose="02020603050405020304" pitchFamily="18" charset="0"/>
                <a:cs typeface="Times New Roman" panose="02020603050405020304" pitchFamily="18" charset="0"/>
              </a:rPr>
              <a:t>01 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Көшпелі бұлтты, жауын-шашынсыз. Оңтүстік-шығыстан жел соғады</a:t>
            </a:r>
            <a:r>
              <a:rPr lang="kk-KZ" sz="1200" dirty="0" smtClean="0">
                <a:latin typeface="Times New Roman" panose="02020603050405020304" pitchFamily="18" charset="0"/>
                <a:cs typeface="Times New Roman" panose="02020603050405020304" pitchFamily="18" charset="0"/>
              </a:rPr>
              <a:t>, күші 2-7 м/с. Ауа температурасы 8-10 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42312217"/>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2160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432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159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397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қантардан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183367"/>
            <a:ext cx="481672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31 қаңтар, 01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Закария Г.Е./Сұлтанова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40779</TotalTime>
  <Words>524</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6505</cp:revision>
  <cp:lastPrinted>2021-07-01T07:38:07Z</cp:lastPrinted>
  <dcterms:created xsi:type="dcterms:W3CDTF">2018-03-27T06:03:00Z</dcterms:created>
  <dcterms:modified xsi:type="dcterms:W3CDTF">2026-01-30T06:51:58Z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