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7652898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30</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8354653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 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 болады</a:t>
            </a:r>
            <a:r>
              <a:rPr lang="kk-K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градус жылы болады</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 </a:t>
            </a:r>
            <a:r>
              <a:rPr lang="ru-RU" sz="1100" dirty="0" err="1"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14231</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4008</cp:revision>
  <cp:lastPrinted>2021-07-01T03:56:27Z</cp:lastPrinted>
  <dcterms:created xsi:type="dcterms:W3CDTF">2018-03-27T06:03:00Z</dcterms:created>
  <dcterms:modified xsi:type="dcterms:W3CDTF">2026-01-30T06:55:28Z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