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31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30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31</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Түнде және таңертен тұман. Солтүстік-ш</a:t>
            </a:r>
            <a:r>
              <a:rPr lang="ru-RU" sz="1200" dirty="0" err="1" smtClean="0">
                <a:latin typeface="Times New Roman" pitchFamily="18" charset="0"/>
                <a:cs typeface="Times New Roman" pitchFamily="18" charset="0"/>
              </a:rPr>
              <a:t>ығ</a:t>
            </a:r>
            <a:r>
              <a:rPr lang="kk-KZ" sz="1200" dirty="0" smtClean="0">
                <a:latin typeface="Times New Roman" pitchFamily="18" charset="0"/>
                <a:cs typeface="Times New Roman" pitchFamily="18" charset="0"/>
              </a:rPr>
              <a:t>ыстан жел соғады, күші 1-6 м/с. Ауа температурасы түнде 15-17 градус аяз, күндіз 2-4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31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01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a:t>
            </a:r>
            <a:r>
              <a:rPr lang="kk-KZ" sz="1200" smtClean="0">
                <a:latin typeface="Times New Roman" pitchFamily="18" charset="0"/>
                <a:cs typeface="Times New Roman" pitchFamily="18" charset="0"/>
              </a:rPr>
              <a:t>ғ</a:t>
            </a:r>
            <a:r>
              <a:rPr lang="ru-RU" sz="1200"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0-5 м/с. Ауа температурасы 13-15 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415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0,829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2913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0,583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0,923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0,098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22072</TotalTime>
  <Words>557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5606</cp:revision>
  <cp:lastPrinted>2021-07-01T03:56:27Z</cp:lastPrinted>
  <dcterms:created xsi:type="dcterms:W3CDTF">2018-03-27T06:03:00Z</dcterms:created>
  <dcterms:modified xsi:type="dcterms:W3CDTF">2026-01-30T06:49:15Z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