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8573185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31</a:t>
            </a:r>
            <a:r>
              <a:rPr lang="kk-KZ"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30 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31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күтіледі</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01 ақпанға</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a:latin typeface="Times New Roman" pitchFamily="18" charset="0"/>
                <a:cs typeface="Times New Roman" pitchFamily="18" charset="0"/>
              </a:rPr>
              <a:t>31 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01</a:t>
            </a:r>
            <a:r>
              <a:rPr lang="kk-KZ" sz="1200" b="1" dirty="0">
                <a:latin typeface="Times New Roman" panose="02020603050405020304" pitchFamily="18" charset="0"/>
                <a:cs typeface="Times New Roman" panose="02020603050405020304" pitchFamily="18" charset="0"/>
              </a:rPr>
              <a:t>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жауын-шашынсыз. Жел </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аяз болады.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78135350"/>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ШЖШм.б.</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асу </a:t>
                      </a:r>
                      <a:r>
                        <a:rPr lang="ru-RU" sz="1000" dirty="0">
                          <a:solidFill>
                            <a:schemeClr val="tx1"/>
                          </a:solidFill>
                          <a:latin typeface="Times New Roman" panose="02020603050405020304" pitchFamily="18" charset="0"/>
                          <a:cs typeface="Times New Roman" panose="02020603050405020304" pitchFamily="18" charset="0"/>
                        </a:rPr>
                        <a:t>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22038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0,363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2" name="TextBox 13"/>
          <p:cNvSpPr txBox="1"/>
          <p:nvPr/>
        </p:nvSpPr>
        <p:spPr>
          <a:xfrm>
            <a:off x="5044189" y="224155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31 </a:t>
            </a:r>
            <a:r>
              <a:rPr lang="ru-RU" sz="1200" dirty="0" err="1">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2026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44189" y="315120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14902050"/>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smtClean="0">
                          <a:latin typeface="Times New Roman" panose="02020603050405020304" pitchFamily="18" charset="0"/>
                          <a:cs typeface="Times New Roman" panose="02020603050405020304" pitchFamily="18" charset="0"/>
                        </a:rPr>
                        <a:t>208-662,</a:t>
                      </a:r>
                      <a:r>
                        <a:rPr lang="kk-KZ" sz="800" baseline="0" smtClean="0">
                          <a:latin typeface="Times New Roman" panose="02020603050405020304" pitchFamily="18" charset="0"/>
                          <a:cs typeface="Times New Roman" panose="02020603050405020304" pitchFamily="18" charset="0"/>
                        </a:rPr>
                        <a:t>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20140</TotalTime>
  <Words>551</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3939</cp:revision>
  <cp:lastPrinted>2021-07-01T03:56:27Z</cp:lastPrinted>
  <dcterms:created xsi:type="dcterms:W3CDTF">2018-03-27T06:03:00Z</dcterms:created>
  <dcterms:modified xsi:type="dcterms:W3CDTF">2026-01-30T07:51:33Z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