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1" d="100"/>
          <a:sy n="61" d="100"/>
        </p:scale>
        <p:origin x="53" y="533"/>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9522163"/>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30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5785896"/>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9947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1.989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356577"/>
            <a:ext cx="4320480"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ж. 31</a:t>
            </a:r>
            <a:r>
              <a:rPr lang="kk-KZ" sz="1100" b="1" kern="1400" dirty="0">
                <a:latin typeface="Times New Roman" panose="02020603050405020304" pitchFamily="18" charset="0"/>
                <a:cs typeface="Times New Roman" panose="02020603050405020304" pitchFamily="18" charset="0"/>
              </a:rPr>
              <a:t> қаңтар</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30 </a:t>
            </a:r>
            <a:r>
              <a:rPr lang="kk-KZ" sz="1100" b="1" dirty="0">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31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ru-RU" sz="1100" dirty="0" err="1">
                <a:latin typeface="Times New Roman" panose="02020603050405020304" pitchFamily="18" charset="0"/>
                <a:cs typeface="Times New Roman" panose="02020603050405020304" pitchFamily="18" charset="0"/>
              </a:rPr>
              <a:t>Оңтүстіктен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18-20, күндіз 9-11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01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solidFill>
                  <a:prstClr val="black"/>
                </a:solidFill>
                <a:latin typeface="Times New Roman" panose="02020603050405020304" pitchFamily="18" charset="0"/>
                <a:cs typeface="Times New Roman" panose="02020603050405020304" pitchFamily="18" charset="0"/>
              </a:rPr>
              <a:t>. 31 </a:t>
            </a:r>
            <a:r>
              <a:rPr lang="ru-RU" sz="1100" b="1" kern="1400" dirty="0" err="1">
                <a:solidFill>
                  <a:prstClr val="black"/>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01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ru-RU" sz="1100" dirty="0">
                <a:latin typeface="Times New Roman" panose="02020603050405020304" pitchFamily="18" charset="0"/>
                <a:cs typeface="Times New Roman" panose="02020603050405020304" pitchFamily="18" charset="0"/>
              </a:rPr>
              <a:t>Оңтүстік-</a:t>
            </a:r>
            <a:r>
              <a:rPr lang="kk-KZ" sz="1100" dirty="0">
                <a:latin typeface="Times New Roman" panose="02020603050405020304" pitchFamily="18" charset="0"/>
                <a:cs typeface="Times New Roman" panose="02020603050405020304" pitchFamily="18" charset="0"/>
              </a:rPr>
              <a:t>шығыстан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 Ауа температурасы 22-24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31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01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жиналуына</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err="1">
                <a:solidFill>
                  <a:prstClr val="black"/>
                </a:solidFill>
                <a:latin typeface="Times New Roman" panose="02020603050405020304" pitchFamily="18" charset="0"/>
                <a:cs typeface="Times New Roman" panose="02020603050405020304" pitchFamily="18" charset="0"/>
              </a:rPr>
              <a:t>жөғары</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latin typeface="Times New Roman" panose="02020603050405020304" pitchFamily="18" charset="0"/>
                <a:cs typeface="Times New Roman" panose="02020603050405020304" pitchFamily="18" charset="0"/>
              </a:rPr>
              <a:t>Леженина П</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50953</TotalTime>
  <Words>600</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7312</cp:revision>
  <cp:lastPrinted>2025-07-15T07:11:11Z</cp:lastPrinted>
  <dcterms:created xsi:type="dcterms:W3CDTF">2018-03-27T06:03:00Z</dcterms:created>
  <dcterms:modified xsi:type="dcterms:W3CDTF">2026-01-30T06:59:53Z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