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1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99900894"/>
              </p:ext>
            </p:extLst>
          </p:nvPr>
        </p:nvGraphicFramePr>
        <p:xfrm>
          <a:off x="272480" y="2435444"/>
          <a:ext cx="4392488" cy="2927457"/>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a:t>
                      </a:r>
                      <a:r>
                        <a:rPr lang="kk-KZ"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a:t>
                      </a:r>
                      <a:r>
                        <a:rPr lang="kk-KZ" altLang="x-none" sz="1200" b="1" i="1"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30 </a:t>
            </a:r>
            <a:r>
              <a:rPr lang="kk-KZ" altLang="ru-RU" sz="1200" b="1" dirty="0">
                <a:latin typeface="Times New Roman" panose="02020603050405020304" pitchFamily="18" charset="0"/>
                <a:cs typeface="Times New Roman" panose="02020603050405020304" pitchFamily="18" charset="0"/>
              </a:rPr>
              <a:t>қаңтарға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1908215"/>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2026 ж.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a:latin typeface="Times New Roman" panose="02020603050405020304" pitchFamily="18" charset="0"/>
                <a:cs typeface="Times New Roman" panose="02020603050405020304" pitchFamily="18" charset="0"/>
              </a:rPr>
              <a:t>қаңтарға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30</a:t>
            </a:r>
            <a:r>
              <a:rPr 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31 </a:t>
            </a:r>
            <a:r>
              <a:rPr lang="ru-RU" sz="1200" b="1" dirty="0" err="1">
                <a:latin typeface="Times New Roman" panose="02020603050405020304" pitchFamily="18" charset="0"/>
                <a:cs typeface="Times New Roman" panose="02020603050405020304" pitchFamily="18" charset="0"/>
              </a:rPr>
              <a:t>қантар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2-7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18-20,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2-4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01 ақпанға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31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01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Оңтүстік-шығыстанжел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5-10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12-14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18037" y="2371249"/>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жиналуына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көтеріңкі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73605866"/>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3395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25378</TotalTime>
  <Words>562</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5072</cp:revision>
  <cp:lastPrinted>2021-07-01T03:56:27Z</cp:lastPrinted>
  <dcterms:created xsi:type="dcterms:W3CDTF">2018-03-27T06:03:00Z</dcterms:created>
  <dcterms:modified xsi:type="dcterms:W3CDTF">2026-01-30T07:02:47Z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