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0721414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30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жауын-шашынсыз. </a:t>
            </a:r>
            <a:r>
              <a:rPr lang="kk-KZ" sz="1200" dirty="0" smtClean="0">
                <a:solidFill>
                  <a:prstClr val="black"/>
                </a:solidFill>
                <a:latin typeface="Times New Roman" pitchFamily="18" charset="0"/>
                <a:cs typeface="Times New Roman" pitchFamily="18" charset="0"/>
              </a:rPr>
              <a:t>Түнде және таңертең тұман.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 м/с</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18-20°,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күтіледі</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01 ақпанға</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itchFamily="18" charset="0"/>
                <a:cs typeface="Times New Roman" pitchFamily="18" charset="0"/>
              </a:rPr>
              <a:t>31 қаңтар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01</a:t>
            </a:r>
            <a:r>
              <a:rPr lang="kk-KZ" sz="1200" b="1" dirty="0" smtClean="0">
                <a:latin typeface="Times New Roman" panose="02020603050405020304" pitchFamily="18" charset="0"/>
                <a:cs typeface="Times New Roman" panose="02020603050405020304"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Тұман. Жел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түстік-шығыстан </a:t>
            </a:r>
            <a:r>
              <a:rPr lang="kk-KZ" sz="1200" dirty="0" smtClean="0">
                <a:solidFill>
                  <a:prstClr val="black"/>
                </a:solidFill>
                <a:latin typeface="Times New Roman" pitchFamily="18" charset="0"/>
                <a:cs typeface="Times New Roman" pitchFamily="18" charset="0"/>
              </a:rPr>
              <a:t>соғады, күші 1-6 м/с. Ауа температурасы </a:t>
            </a:r>
            <a:r>
              <a:rPr lang="kk-KZ" sz="1200" dirty="0" smtClean="0">
                <a:solidFill>
                  <a:prstClr val="black"/>
                </a:solidFill>
                <a:latin typeface="Times New Roman" pitchFamily="18" charset="0"/>
                <a:cs typeface="Times New Roman" pitchFamily="18" charset="0"/>
              </a:rPr>
              <a:t>18-20°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83306741"/>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ШЖШм.б.</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dirty="0" smtClean="0">
                          <a:solidFill>
                            <a:schemeClr val="tx1"/>
                          </a:solidFill>
                          <a:latin typeface="Times New Roman" panose="02020603050405020304" pitchFamily="18" charset="0"/>
                          <a:cs typeface="Times New Roman" panose="02020603050405020304" pitchFamily="18" charset="0"/>
                        </a:rPr>
                        <a:t>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6427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a:t>
                      </a:r>
                      <a:r>
                        <a:rPr lang="kk-KZ" sz="900" dirty="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0,451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178</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0,445</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15" name="TextBox 13"/>
          <p:cNvSpPr txBox="1"/>
          <p:nvPr/>
        </p:nvSpPr>
        <p:spPr>
          <a:xfrm>
            <a:off x="5044849" y="236025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31 </a:t>
            </a:r>
            <a:r>
              <a:rPr lang="ru-RU" sz="1200" dirty="0" err="1">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2026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44850" y="325581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-Н</a:t>
            </a:r>
            <a:r>
              <a:rPr lang="ru-RU" altLang="ru-RU" sz="1200" dirty="0" smtClean="0">
                <a:solidFill>
                  <a:srgbClr val="000000"/>
                </a:solidFill>
                <a:latin typeface="Times New Roman" panose="02020603050405020304" pitchFamily="18" charset="0"/>
                <a:cs typeface="Times New Roman" panose="02020603050405020304" pitchFamily="18" charset="0"/>
              </a:rPr>
              <a:t>. Назарбаев </a:t>
            </a:r>
            <a:r>
              <a:rPr lang="ru-RU" altLang="ru-RU" sz="1200" dirty="0">
                <a:solidFill>
                  <a:srgbClr val="000000"/>
                </a:solidFill>
                <a:latin typeface="Times New Roman" panose="02020603050405020304" pitchFamily="18" charset="0"/>
                <a:cs typeface="Times New Roman" panose="02020603050405020304" pitchFamily="18" charset="0"/>
              </a:rPr>
              <a:t>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-О. Б</a:t>
            </a:r>
            <a:r>
              <a:rPr lang="kk-KZ" altLang="ru-RU" sz="1200" dirty="0" smtClean="0">
                <a:solidFill>
                  <a:srgbClr val="000000"/>
                </a:solidFill>
                <a:latin typeface="Times New Roman" panose="02020603050405020304" pitchFamily="18" charset="0"/>
                <a:cs typeface="Times New Roman" panose="02020603050405020304" pitchFamily="18" charset="0"/>
              </a:rPr>
              <a:t>өкей</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262996241"/>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23427</TotalTime>
  <Words>640</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4314</cp:revision>
  <cp:lastPrinted>2021-07-01T03:56:27Z</cp:lastPrinted>
  <dcterms:created xsi:type="dcterms:W3CDTF">2018-03-27T06:03:00Z</dcterms:created>
  <dcterms:modified xsi:type="dcterms:W3CDTF">2026-01-30T07:42:24Z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