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9139" autoAdjust="0"/>
  </p:normalViewPr>
  <p:slideViewPr>
    <p:cSldViewPr showGuides="1">
      <p:cViewPr varScale="1">
        <p:scale>
          <a:sx n="74" d="100"/>
          <a:sy n="74" d="100"/>
        </p:scale>
        <p:origin x="197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263790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1" y="279217"/>
            <a:ext cx="4395581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5-10 м/с. Температура воздуха ночью 18-20, днем 8-10 мороза.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20-22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748074"/>
              </p:ext>
            </p:extLst>
          </p:nvPr>
        </p:nvGraphicFramePr>
        <p:xfrm>
          <a:off x="5133632" y="3727078"/>
          <a:ext cx="4415373" cy="250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744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, ночью 02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54866</TotalTime>
  <Words>653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7678</cp:revision>
  <cp:lastPrinted>2025-08-12T06:13:34Z</cp:lastPrinted>
  <dcterms:created xsi:type="dcterms:W3CDTF">2018-03-27T06:03:00Z</dcterms:created>
  <dcterms:modified xsi:type="dcterms:W3CDTF">2026-01-31T06:35:54Z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