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067890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148474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днем осадки (дождь, снег), низовая метель, гололед. Туман. Ветер юго-восточный 9-14 м/с. Температура воздуха ночью 6-8, днем 1-3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снег,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низовая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метель.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36799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6574</cp:revision>
  <cp:lastPrinted>2021-07-01T03:56:27Z</cp:lastPrinted>
  <dcterms:created xsi:type="dcterms:W3CDTF">2018-03-27T06:03:00Z</dcterms:created>
  <dcterms:modified xsi:type="dcterms:W3CDTF">2026-01-31T07:43:18Z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