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18204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(дождь, снег). Временами туман, гололед. Ветер восточный,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снег). Временами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туман, гололед.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5-10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6053152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4286963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Жолмұрат Ж.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15771</TotalTime>
  <Words>593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3959</cp:revision>
  <cp:lastPrinted>2021-07-01T03:56:27Z</cp:lastPrinted>
  <dcterms:created xsi:type="dcterms:W3CDTF">2018-03-27T06:03:00Z</dcterms:created>
  <dcterms:modified xsi:type="dcterms:W3CDTF">2026-01-31T07:11:06Z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