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114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7934375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421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января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01 февраля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Ветер восточный, юго-восточный 2-7 м/с. Температура воздуха ночью 17-19, днем 7-9 мороза.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02 февраля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восточный, северо-восточный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2-7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18-20 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5142288"/>
              </p:ext>
            </p:extLst>
          </p:nvPr>
        </p:nvGraphicFramePr>
        <p:xfrm>
          <a:off x="5046210" y="4480745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26573</TotalTime>
  <Words>600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4104</cp:revision>
  <cp:lastPrinted>2021-07-01T03:56:27Z</cp:lastPrinted>
  <dcterms:created xsi:type="dcterms:W3CDTF">2018-03-27T06:03:00Z</dcterms:created>
  <dcterms:modified xsi:type="dcterms:W3CDTF">2026-01-31T07:58:47Z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