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06646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551889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утром осадки (преимущественно дождь), туман. Ветер юго-восточный 5-10 м/с. Температура воздуха ночью 1-3,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14335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3926</cp:revision>
  <cp:lastPrinted>2021-07-01T03:56:27Z</cp:lastPrinted>
  <dcterms:created xsi:type="dcterms:W3CDTF">2018-03-27T06:03:00Z</dcterms:created>
  <dcterms:modified xsi:type="dcterms:W3CDTF">2026-01-31T07:49:56Z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