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ночью 15-17 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 smtClean="0"/>
              <a:t>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северо-восточный 0-5 м/с. Температура воздуха 11-13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22212</TotalTime>
  <Words>572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5509</cp:revision>
  <cp:lastPrinted>2021-07-01T03:56:27Z</cp:lastPrinted>
  <dcterms:created xsi:type="dcterms:W3CDTF">2018-03-27T06:03:00Z</dcterms:created>
  <dcterms:modified xsi:type="dcterms:W3CDTF">2026-01-31T07:02:21Z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