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57061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31 января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юго-восточный 2-7 м/с. Температура воздуха ночью 13-15, днем 3-5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06579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5602</TotalTime>
  <Words>562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1038</cp:revision>
  <cp:lastPrinted>2021-07-01T03:56:27Z</cp:lastPrinted>
  <dcterms:created xsi:type="dcterms:W3CDTF">2024-09-22T07:48:17Z</dcterms:created>
  <dcterms:modified xsi:type="dcterms:W3CDTF">2026-01-31T07:52:30Z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