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06352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юго-восточный, восточный ночью 2-7, днем 9-14 м/с. Температура воздуха ночью 13-15, днем 8-10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12-14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01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20466</TotalTime>
  <Words>646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7891</cp:revision>
  <cp:lastPrinted>2021-07-01T03:56:27Z</cp:lastPrinted>
  <dcterms:created xsi:type="dcterms:W3CDTF">2018-03-27T06:03:00Z</dcterms:created>
  <dcterms:modified xsi:type="dcterms:W3CDTF">2026-01-31T07:15:33Z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