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960546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31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юго-восточный 2-7 м/с. Температура воздуха ночью 13-15, днем 3-5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3-5мороза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06604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25560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5096</cp:revision>
  <cp:lastPrinted>2021-07-01T03:56:27Z</cp:lastPrinted>
  <dcterms:created xsi:type="dcterms:W3CDTF">2018-03-27T06:03:00Z</dcterms:created>
  <dcterms:modified xsi:type="dcterms:W3CDTF">2026-01-31T07:40:20Z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