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09241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52973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5-10 м/с. Температура воздуха ночью 1-3, днем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небольшие осадки (дождь, снег),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29102</TotalTime>
  <Words>585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4107</cp:revision>
  <cp:lastPrinted>2021-10-15T03:50:29Z</cp:lastPrinted>
  <dcterms:created xsi:type="dcterms:W3CDTF">2018-03-27T06:03:00Z</dcterms:created>
  <dcterms:modified xsi:type="dcterms:W3CDTF">2026-01-31T07:10:53Z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