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267612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anose="02020603050405020304" pitchFamily="18" charset="0"/>
                <a:cs typeface="Times New Roman" panose="02020603050405020304" pitchFamily="18" charset="0"/>
              </a:rPr>
              <a:t>01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a:t>
            </a:r>
            <a:r>
              <a:rPr lang="ru-RU" altLang="ru-RU" sz="1200" b="1" dirty="0" smtClean="0">
                <a:latin typeface="Times New Roman" panose="02020603050405020304" pitchFamily="18" charset="0"/>
                <a:cs typeface="Times New Roman" panose="02020603050405020304" pitchFamily="18" charset="0"/>
              </a:rPr>
              <a:t>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оңтүстік-шығысқа ауысады, күші 2-7 м/с. Түнде ауа температурасы 13-15 градус жылы, күндіз 3-5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smtClean="0">
              <a:latin typeface="Times New Roman" panose="02020603050405020304" pitchFamily="18" charset="0"/>
              <a:cs typeface="Times New Roman" panose="02020603050405020304" pitchFamily="18" charset="0"/>
            </a:endParaRP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02 ақпанға </a:t>
            </a:r>
            <a:r>
              <a:rPr lang="ru-RU" altLang="ru-RU" sz="1150" b="1" dirty="0" smtClean="0">
                <a:latin typeface="Times New Roman" panose="02020603050405020304" pitchFamily="18" charset="0"/>
                <a:cs typeface="Times New Roman" panose="02020603050405020304" pitchFamily="18" charset="0"/>
              </a:rPr>
              <a:t>2026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941802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27786</TotalTime>
  <Words>549</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5116</cp:revision>
  <cp:lastPrinted>2021-07-01T07:38:07Z</cp:lastPrinted>
  <dcterms:created xsi:type="dcterms:W3CDTF">2018-03-27T06:03:00Z</dcterms:created>
  <dcterms:modified xsi:type="dcterms:W3CDTF">2026-01-31T07:59:15Z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