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3012404"/>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31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2665943"/>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9947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1.989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01</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31 </a:t>
            </a:r>
            <a:r>
              <a:rPr lang="kk-KZ" sz="1100" b="1" dirty="0">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01</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a:latin typeface="Times New Roman" panose="02020603050405020304" pitchFamily="18" charset="0"/>
                <a:cs typeface="Times New Roman" panose="02020603050405020304" pitchFamily="18" charset="0"/>
              </a:rPr>
              <a:t>Оңтүстік-</a:t>
            </a:r>
            <a:r>
              <a:rPr lang="kk-KZ" sz="1100" dirty="0">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18-20, күндіз 9-11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02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01</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02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a:latin typeface="Times New Roman" panose="02020603050405020304" pitchFamily="18" charset="0"/>
                <a:cs typeface="Times New Roman" panose="02020603050405020304" pitchFamily="18" charset="0"/>
              </a:rPr>
              <a:t>Оңтүстік-</a:t>
            </a:r>
            <a:r>
              <a:rPr lang="kk-KZ" sz="1100" dirty="0">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 Ауа температурасы 20-22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01 </a:t>
            </a:r>
            <a:r>
              <a:rPr lang="ru-RU" sz="1100" dirty="0" err="1">
                <a:solidFill>
                  <a:schemeClr val="tx1"/>
                </a:solidFill>
                <a:latin typeface="Times New Roman" panose="02020603050405020304" pitchFamily="18" charset="0"/>
                <a:cs typeface="Times New Roman" panose="02020603050405020304" pitchFamily="18" charset="0"/>
              </a:rPr>
              <a:t>ақпанға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02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жиналуына</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err="1">
                <a:solidFill>
                  <a:prstClr val="black"/>
                </a:solidFill>
                <a:latin typeface="Times New Roman" panose="02020603050405020304" pitchFamily="18" charset="0"/>
                <a:cs typeface="Times New Roman" panose="02020603050405020304" pitchFamily="18" charset="0"/>
              </a:rPr>
              <a:t>жөғары</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latin typeface="Times New Roman" panose="02020603050405020304" pitchFamily="18" charset="0"/>
                <a:cs typeface="Times New Roman" panose="02020603050405020304" pitchFamily="18" charset="0"/>
              </a:rPr>
              <a:t>Головченко Е</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50959</TotalTime>
  <Words>601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7315</cp:revision>
  <cp:lastPrinted>2025-07-15T07:11:11Z</cp:lastPrinted>
  <dcterms:created xsi:type="dcterms:W3CDTF">2018-03-27T06:03:00Z</dcterms:created>
  <dcterms:modified xsi:type="dcterms:W3CDTF">2026-01-31T06:35:42Z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