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795022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01</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31 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01</a:t>
            </a:r>
            <a:r>
              <a:rPr lang="kk-KZ" sz="1200" b="1" dirty="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a:latin typeface="Times New Roman" panose="02020603050405020304" pitchFamily="18" charset="0"/>
                <a:cs typeface="Times New Roman" panose="02020603050405020304" pitchFamily="18" charset="0"/>
              </a:rPr>
              <a:t>01</a:t>
            </a:r>
            <a:r>
              <a:rPr lang="kk-KZ" sz="1200" b="1" dirty="0">
                <a:latin typeface="Times New Roman" panose="02020603050405020304" pitchFamily="18" charset="0"/>
                <a:cs typeface="Times New Roman" panose="02020603050405020304" pitchFamily="18" charset="0"/>
              </a:rPr>
              <a:t> 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 болады.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5206517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ШЖШм.б.</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a:solidFill>
                            <a:schemeClr val="tx1"/>
                          </a:solidFill>
                          <a:latin typeface="Times New Roman" panose="02020603050405020304" pitchFamily="18" charset="0"/>
                          <a:cs typeface="Times New Roman" panose="02020603050405020304" pitchFamily="18" charset="0"/>
                        </a:rPr>
                        <a:t>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21427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5044189" y="224155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189" y="31512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a:t>
            </a:r>
            <a:r>
              <a:rPr lang="kk-KZ"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14902050"/>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smtClean="0">
                          <a:latin typeface="Times New Roman" panose="02020603050405020304" pitchFamily="18" charset="0"/>
                          <a:cs typeface="Times New Roman" panose="02020603050405020304" pitchFamily="18" charset="0"/>
                        </a:rPr>
                        <a:t>208-662,</a:t>
                      </a:r>
                      <a:r>
                        <a:rPr lang="kk-KZ" sz="800" baseline="0" smtClean="0">
                          <a:latin typeface="Times New Roman" panose="02020603050405020304" pitchFamily="18" charset="0"/>
                          <a:cs typeface="Times New Roman" panose="02020603050405020304" pitchFamily="18" charset="0"/>
                        </a:rPr>
                        <a:t>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20142</TotalTime>
  <Words>551</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3941</cp:revision>
  <cp:lastPrinted>2021-07-01T03:56:27Z</cp:lastPrinted>
  <dcterms:created xsi:type="dcterms:W3CDTF">2018-03-27T06:03:00Z</dcterms:created>
  <dcterms:modified xsi:type="dcterms:W3CDTF">2026-01-31T07:32:46Z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