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3668179"/>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01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smtClean="0">
                <a:latin typeface="Times New Roman" panose="02020603050405020304" pitchFamily="18" charset="0"/>
                <a:cs typeface="Times New Roman" panose="02020603050405020304" pitchFamily="18" charset="0"/>
              </a:rPr>
              <a:t>Облачно</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без осадков. Ветер </a:t>
            </a:r>
            <a:r>
              <a:rPr lang="ru-RU" sz="1200" dirty="0" smtClean="0">
                <a:latin typeface="Times New Roman" panose="02020603050405020304" pitchFamily="18" charset="0"/>
                <a:cs typeface="Times New Roman" panose="02020603050405020304" pitchFamily="18" charset="0"/>
              </a:rPr>
              <a:t>юго-восточный 5-10 </a:t>
            </a:r>
            <a:r>
              <a:rPr lang="ru-RU" sz="1200" dirty="0">
                <a:latin typeface="Times New Roman" panose="02020603050405020304" pitchFamily="18" charset="0"/>
                <a:cs typeface="Times New Roman" panose="02020603050405020304" pitchFamily="18" charset="0"/>
              </a:rPr>
              <a:t>м/с. Температура воздуха ночью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днем 3-5 мороза.</a:t>
            </a:r>
            <a:r>
              <a:rPr lang="ru-RU" altLang="ru-RU" sz="1200" dirty="0" smtClean="0">
                <a:latin typeface="Times New Roman" panose="02020603050405020304" pitchFamily="18" charset="0"/>
                <a:cs typeface="Times New Roman" panose="02020603050405020304" pitchFamily="18" charset="0"/>
                <a:sym typeface="+mn-ea"/>
              </a:rPr>
              <a:t>                                                               </a:t>
            </a:r>
          </a:p>
          <a:p>
            <a:pPr algn="ct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02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01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335667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қаңтардан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01 ақпан, 02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a:t>
            </a:r>
            <a:r>
              <a:rPr lang="kk-KZ" altLang="ru-RU" sz="1200" b="1" i="1" smtClean="0">
                <a:solidFill>
                  <a:srgbClr val="000000"/>
                </a:solidFill>
                <a:latin typeface="Times New Roman" panose="02020603050405020304" pitchFamily="18" charset="0"/>
                <a:cs typeface="Times New Roman" panose="02020603050405020304" pitchFamily="18" charset="0"/>
              </a:rPr>
              <a:t>Г.Е.</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40783</TotalTime>
  <Words>513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6506</cp:revision>
  <cp:lastPrinted>2021-07-01T07:38:07Z</cp:lastPrinted>
  <dcterms:created xsi:type="dcterms:W3CDTF">2018-03-27T06:03:00Z</dcterms:created>
  <dcterms:modified xsi:type="dcterms:W3CDTF">2026-01-31T06:58:05Z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