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1346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01 ақпанға</a:t>
            </a:r>
            <a:endParaRPr lang="ru-RU" altLang="ru-RU" sz="1200" b="1" dirty="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ақпан </a:t>
            </a:r>
            <a:r>
              <a:rPr lang="ru-RU" altLang="ru-RU" sz="1200" b="1" dirty="0" err="1" smtClean="0">
                <a:latin typeface="Times New Roman" pitchFamily="18" charset="0"/>
                <a:cs typeface="Times New Roman"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Тұман. Жел 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2868974"/>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9128" y="3318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19564</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4009</cp:revision>
  <cp:lastPrinted>2021-07-01T03:56:27Z</cp:lastPrinted>
  <dcterms:created xsi:type="dcterms:W3CDTF">2018-03-27T06:03:00Z</dcterms:created>
  <dcterms:modified xsi:type="dcterms:W3CDTF">2026-01-31T07:27:43Z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