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575631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151334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1090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01 </a:t>
            </a:r>
            <a:r>
              <a:rPr lang="ru-RU" altLang="ru-RU" sz="1100" b="1" dirty="0" err="1" smtClean="0">
                <a:latin typeface="Times New Roman" panose="02020603050405020304" pitchFamily="18" charset="0"/>
                <a:cs typeface="Times New Roman" panose="02020603050405020304" pitchFamily="18" charset="0"/>
              </a:rPr>
              <a:t>ақпанға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күндіз жауын-шашын (жаңбыр, қар), жаяу бұрқасын, көктайғақ. Тұман. Жел оңтүстік-шығыстан соғады, күші 9-14 м/с. Ауа температурасы түнде 6-8, күндіз 1-3 градус аяз</a:t>
            </a:r>
            <a:r>
              <a:rPr lang="kk-KZ" sz="1100" dirty="0" smtClean="0">
                <a:latin typeface="Times New Roman" pitchFamily="18" charset="0"/>
                <a:cs typeface="Times New Roman" pitchFamily="18" charset="0"/>
              </a:rPr>
              <a:t>.</a:t>
            </a:r>
          </a:p>
          <a:p>
            <a:pPr lvl="0" indent="14400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a:t>
            </a:r>
            <a:r>
              <a:rPr lang="kk-KZ" sz="1100" b="1" dirty="0">
                <a:solidFill>
                  <a:srgbClr val="000000"/>
                </a:solidFill>
                <a:latin typeface="Times New Roman" pitchFamily="18" charset="0"/>
                <a:cs typeface="Times New Roman" pitchFamily="18" charset="0"/>
                <a:sym typeface="+mn-ea"/>
              </a:rPr>
              <a:t>2</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01</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 жаяу бұрқасын. Жел оңтүстік-шығыстан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a:t>
            </a:r>
            <a:r>
              <a:rPr lang="kk-KZ" sz="1100" dirty="0" smtClean="0">
                <a:latin typeface="Times New Roman" pitchFamily="18" charset="0"/>
                <a:cs typeface="Times New Roman" pitchFamily="18" charset="0"/>
              </a:rPr>
              <a:t>.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01</a:t>
            </a:r>
            <a:r>
              <a:rPr lang="kk-KZ" sz="1100" b="1" dirty="0" smtClean="0">
                <a:solidFill>
                  <a:srgbClr val="000000"/>
                </a:solidFill>
                <a:latin typeface="Times New Roman" panose="02020603050405020304" pitchFamily="18" charset="0"/>
                <a:cs typeface="Times New Roman" panose="02020603050405020304" pitchFamily="18" charset="0"/>
                <a:sym typeface="+mn-ea"/>
              </a:rPr>
              <a:t> 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a:t>
            </a:r>
            <a:r>
              <a:rPr lang="kk-KZ" sz="1100" b="1" dirty="0">
                <a:solidFill>
                  <a:srgbClr val="000000"/>
                </a:solidFill>
                <a:latin typeface="Times New Roman" panose="02020603050405020304" pitchFamily="18" charset="0"/>
                <a:cs typeface="Times New Roman" panose="02020603050405020304" pitchFamily="18" charset="0"/>
                <a:sym typeface="+mn-ea"/>
              </a:rPr>
              <a:t>2</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38205</TotalTime>
  <Words>576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7200</cp:revision>
  <cp:lastPrinted>2021-07-01T03:56:27Z</cp:lastPrinted>
  <dcterms:created xsi:type="dcterms:W3CDTF">2018-03-27T06:03:00Z</dcterms:created>
  <dcterms:modified xsi:type="dcterms:W3CDTF">2026-01-31T07:43:19Z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