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7652898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8354653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қаңтардан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ru-RU" sz="1100" dirty="0" err="1" smtClean="0">
                <a:latin typeface="Times New Roman" pitchFamily="18" charset="0"/>
                <a:cs typeface="Times New Roman" pitchFamily="18" charset="0"/>
              </a:rPr>
              <a:t>Түнде және таңертең 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(көбінесе 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5-10 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02</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ақпаннан</a:t>
            </a:r>
            <a:r>
              <a:rPr lang="kk-KZ" altLang="ru-RU" sz="1200" b="1" dirty="0" smtClean="0">
                <a:latin typeface="Times New Roman" pitchFamily="18" charset="0"/>
                <a:cs typeface="Times New Roman" pitchFamily="18" charset="0"/>
              </a:rPr>
              <a:t>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02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жаңбыр </a:t>
            </a:r>
            <a:r>
              <a:rPr lang="ru-RU" sz="1100" dirty="0" err="1" smtClean="0">
                <a:latin typeface="Times New Roman" pitchFamily="18" charset="0"/>
                <a:cs typeface="Times New Roman" pitchFamily="18" charset="0"/>
              </a:rPr>
              <a:t>жауады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14236</TotalTime>
  <Words>571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4012</cp:revision>
  <cp:lastPrinted>2021-07-01T03:56:27Z</cp:lastPrinted>
  <dcterms:created xsi:type="dcterms:W3CDTF">2018-03-27T06:03:00Z</dcterms:created>
  <dcterms:modified xsi:type="dcterms:W3CDTF">2026-01-31T07:49:39Z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