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6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13839247"/>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№31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31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98021" y="3551372"/>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1938992"/>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ақпанғ</a:t>
            </a:r>
            <a:r>
              <a:rPr lang="kk-KZ" altLang="ru-RU" sz="1200" b="1" dirty="0" smtClean="0">
                <a:latin typeface="Times New Roman" panose="02020603050405020304" pitchFamily="18" charset="0"/>
                <a:cs typeface="Times New Roman" panose="02020603050405020304" pitchFamily="18" charset="0"/>
              </a:rPr>
              <a:t>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31 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a:t>
            </a:r>
            <a:r>
              <a:rPr lang="kk-KZ" sz="1200" dirty="0">
                <a:solidFill>
                  <a:prstClr val="black"/>
                </a:solidFill>
                <a:latin typeface="Times New Roman" pitchFamily="18" charset="0"/>
                <a:cs typeface="Times New Roman" pitchFamily="18" charset="0"/>
              </a:rPr>
              <a:t>бұлтты, жауын-шашынсыз. </a:t>
            </a:r>
            <a:r>
              <a:rPr lang="kk-KZ" sz="1200" dirty="0" smtClean="0">
                <a:solidFill>
                  <a:prstClr val="black"/>
                </a:solidFill>
                <a:latin typeface="Times New Roman" pitchFamily="18" charset="0"/>
                <a:cs typeface="Times New Roman" pitchFamily="18" charset="0"/>
              </a:rPr>
              <a:t>Түнде және таңертең тұман.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1-6 м/с</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түнде 16-18°, күндіз 6-8°</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күтіледі</a:t>
            </a:r>
            <a:r>
              <a:rPr lang="ru-RU" sz="1200" dirty="0" smtClean="0">
                <a:solidFill>
                  <a:prstClr val="black"/>
                </a:solidFill>
                <a:latin typeface="Times New Roman" pitchFamily="18" charset="0"/>
                <a:cs typeface="Times New Roman" pitchFamily="18" charset="0"/>
              </a:rPr>
              <a:t>.</a:t>
            </a: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02 ақпанға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01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02 </a:t>
            </a:r>
            <a:r>
              <a:rPr lang="kk-KZ" sz="1200" b="1" dirty="0" smtClean="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Тұман. Жел оңтүстік-шығыстан соғады, күші 1-6 м/с. Ауа температурасы 16-18° 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63949678"/>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26315">
                  <a:extLst>
                    <a:ext uri="{9D8B030D-6E8A-4147-A177-3AD203B41FA5}">
                      <a16:colId xmlns="" xmlns:a16="http://schemas.microsoft.com/office/drawing/2014/main"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ШЖШм.б.</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dirty="0" smtClean="0">
                          <a:solidFill>
                            <a:schemeClr val="tx1"/>
                          </a:solidFill>
                          <a:latin typeface="Times New Roman" panose="02020603050405020304" pitchFamily="18" charset="0"/>
                          <a:cs typeface="Times New Roman" panose="02020603050405020304" pitchFamily="18" charset="0"/>
                        </a:rPr>
                        <a:t>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1783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7977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a:t>
                      </a:r>
                      <a:r>
                        <a:rPr lang="kk-KZ" sz="900" dirty="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501822203"/>
                  </a:ext>
                </a:extLst>
              </a:tr>
            </a:tbl>
          </a:graphicData>
        </a:graphic>
      </p:graphicFrame>
      <p:sp>
        <p:nvSpPr>
          <p:cNvPr id="15" name="TextBox 13"/>
          <p:cNvSpPr txBox="1"/>
          <p:nvPr/>
        </p:nvSpPr>
        <p:spPr>
          <a:xfrm>
            <a:off x="5044849" y="236025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01 </a:t>
            </a:r>
            <a:r>
              <a:rPr lang="ru-RU" sz="1200" dirty="0" err="1" smtClean="0">
                <a:solidFill>
                  <a:prstClr val="black"/>
                </a:solidFill>
                <a:latin typeface="Times New Roman" panose="02020603050405020304" pitchFamily="18" charset="0"/>
                <a:cs typeface="Times New Roman" panose="02020603050405020304" pitchFamily="18" charset="0"/>
              </a:rPr>
              <a:t>ақпан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2026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44850" y="325581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-Н</a:t>
            </a:r>
            <a:r>
              <a:rPr lang="ru-RU" altLang="ru-RU" sz="1200" dirty="0" smtClean="0">
                <a:solidFill>
                  <a:srgbClr val="000000"/>
                </a:solidFill>
                <a:latin typeface="Times New Roman" panose="02020603050405020304" pitchFamily="18" charset="0"/>
                <a:cs typeface="Times New Roman" panose="02020603050405020304" pitchFamily="18" charset="0"/>
              </a:rPr>
              <a:t>. Назарбаев </a:t>
            </a:r>
            <a:r>
              <a:rPr lang="ru-RU" altLang="ru-RU" sz="1200" dirty="0">
                <a:solidFill>
                  <a:srgbClr val="000000"/>
                </a:solidFill>
                <a:latin typeface="Times New Roman" panose="02020603050405020304" pitchFamily="18" charset="0"/>
                <a:cs typeface="Times New Roman" panose="02020603050405020304" pitchFamily="18" charset="0"/>
              </a:rPr>
              <a:t>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-М.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-О. Б</a:t>
            </a:r>
            <a:r>
              <a:rPr lang="kk-KZ" altLang="ru-RU" sz="1200" dirty="0" smtClean="0">
                <a:solidFill>
                  <a:srgbClr val="000000"/>
                </a:solidFill>
                <a:latin typeface="Times New Roman" panose="02020603050405020304" pitchFamily="18" charset="0"/>
                <a:cs typeface="Times New Roman" panose="02020603050405020304" pitchFamily="18" charset="0"/>
              </a:rPr>
              <a:t>өкей</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262996241"/>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Абдрахманова Н.Е. </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23431</TotalTime>
  <Words>641</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4318</cp:revision>
  <cp:lastPrinted>2021-07-01T03:56:27Z</cp:lastPrinted>
  <dcterms:created xsi:type="dcterms:W3CDTF">2018-03-27T06:03:00Z</dcterms:created>
  <dcterms:modified xsi:type="dcterms:W3CDTF">2026-01-31T07:24:36Z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