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516730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a:t>
            </a:r>
            <a:r>
              <a:rPr lang="kk-KZ" altLang="ru-RU" sz="1100" b="1" dirty="0" smtClean="0">
                <a:solidFill>
                  <a:srgbClr val="000000"/>
                </a:solidFill>
                <a:latin typeface="Times New Roman" panose="02020603050405020304" pitchFamily="18" charset="0"/>
                <a:cs typeface="Times New Roman" panose="02020603050405020304" pitchFamily="18" charset="0"/>
              </a:rPr>
              <a:t>1 ақпанға </a:t>
            </a:r>
            <a:r>
              <a:rPr lang="kk-KZ" altLang="ru-RU" sz="11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31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 </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жаңбыр, қар</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Кей уақытта тұман, көктайғақ. Жел шығыстан,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9-14 м/с. Ауаның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аяз, күндіз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 </a:t>
            </a:r>
            <a:r>
              <a:rPr lang="en-US"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жаңбыр, қар</a:t>
            </a:r>
            <a:r>
              <a:rPr lang="en-US" sz="1200" dirty="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Кей уақытта тұман, көктайғақ. </a:t>
            </a:r>
            <a:r>
              <a:rPr lang="kk-KZ" sz="1200" dirty="0" smtClean="0">
                <a:latin typeface="Times New Roman" panose="02020603050405020304" pitchFamily="18" charset="0"/>
                <a:cs typeface="Times New Roman" panose="02020603050405020304" pitchFamily="18" charset="0"/>
              </a:rPr>
              <a:t>Жел шығыстан 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319384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82603948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17048</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4090</cp:revision>
  <cp:lastPrinted>2021-07-01T07:38:07Z</cp:lastPrinted>
  <dcterms:created xsi:type="dcterms:W3CDTF">2018-03-27T06:03:00Z</dcterms:created>
  <dcterms:modified xsi:type="dcterms:W3CDTF">2026-01-31T07:10:58Z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