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01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31 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01</a:t>
            </a:r>
            <a:r>
              <a:rPr lang="kk-KZ" sz="1200" b="1" dirty="0" smtClean="0">
                <a:latin typeface="Times New Roman" pitchFamily="18" charset="0"/>
                <a:ea typeface="Times New Roman KZ" pitchFamily="18" charset="0"/>
                <a:cs typeface="Times New Roman" pitchFamily="18" charset="0"/>
              </a:rPr>
              <a:t> ақпан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a:t>
            </a:r>
            <a:r>
              <a:rPr lang="ru-RU" sz="1200" dirty="0" err="1" smtClean="0">
                <a:latin typeface="Times New Roman" pitchFamily="18" charset="0"/>
                <a:cs typeface="Times New Roman" pitchFamily="18" charset="0"/>
              </a:rPr>
              <a:t>ығ</a:t>
            </a:r>
            <a:r>
              <a:rPr lang="kk-KZ" sz="1200" dirty="0" smtClean="0">
                <a:latin typeface="Times New Roman" pitchFamily="18" charset="0"/>
                <a:cs typeface="Times New Roman" pitchFamily="18" charset="0"/>
              </a:rPr>
              <a:t>ыстан жел соғады, күші 2-7 м/с. Ауа температурасы түнде 15-17 градус аяз, күндіз 3-5 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02 ақпанға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01 ақпан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02 </a:t>
            </a:r>
            <a:r>
              <a:rPr lang="kk-KZ" sz="1200" b="1" dirty="0" smtClean="0">
                <a:latin typeface="Times New Roman" pitchFamily="18" charset="0"/>
                <a:ea typeface="Times New Roman KZ" pitchFamily="18" charset="0"/>
                <a:cs typeface="Times New Roman" pitchFamily="18" charset="0"/>
              </a:rPr>
              <a:t>ақпан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itchFamily="18" charset="0"/>
                <a:cs typeface="Times New Roman" pitchFamily="18" charset="0"/>
              </a:rPr>
              <a:t>Солтүстік-шы</a:t>
            </a:r>
            <a:r>
              <a:rPr lang="kk-KZ" sz="1200" dirty="0" smtClean="0">
                <a:latin typeface="Times New Roman" pitchFamily="18" charset="0"/>
                <a:cs typeface="Times New Roman" pitchFamily="18" charset="0"/>
              </a:rPr>
              <a:t>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0-5 м/с. Ауа температурасы 11-13 градус аяз.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286124"/>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643314"/>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қаңтарда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4071942"/>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0.422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6410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1.282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0.564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0.432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Байменова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22077</TotalTime>
  <Words>550</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5609</cp:revision>
  <cp:lastPrinted>2021-07-01T03:56:27Z</cp:lastPrinted>
  <dcterms:created xsi:type="dcterms:W3CDTF">2018-03-27T06:03:00Z</dcterms:created>
  <dcterms:modified xsi:type="dcterms:W3CDTF">2026-01-31T07:01:54Z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