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36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59982006"/>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x-none" sz="1200" b="1" i="1" dirty="0" smtClean="0">
                          <a:solidFill>
                            <a:srgbClr val="002060"/>
                          </a:solidFill>
                          <a:latin typeface="Times New Roman" panose="02020603050405020304" pitchFamily="18" charset="0"/>
                          <a:cs typeface="Times New Roman" panose="02020603050405020304" pitchFamily="18" charset="0"/>
                        </a:rPr>
                        <a:t>31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188513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2026 ж. </a:t>
            </a:r>
            <a:r>
              <a:rPr lang="kk-KZ" altLang="ru-RU" sz="1200" b="1" dirty="0">
                <a:latin typeface="Times New Roman" panose="02020603050405020304" pitchFamily="18" charset="0"/>
                <a:cs typeface="Times New Roman" panose="02020603050405020304" pitchFamily="18" charset="0"/>
              </a:rPr>
              <a:t>01 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31</a:t>
            </a:r>
            <a:r>
              <a:rPr lang="ru-RU" altLang="ru-RU"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01 </a:t>
            </a:r>
            <a:r>
              <a:rPr lang="kk-KZ" altLang="ru-RU"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3-5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a:p>
            <a:pPr algn="ct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02 ақпанға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01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02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жаяу</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7-12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10-12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31 қаңтарға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04228071"/>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Жайнакова З.Ж./</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25643</TotalTime>
  <Words>507</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4975</cp:revision>
  <cp:lastPrinted>2021-07-01T07:38:07Z</cp:lastPrinted>
  <dcterms:created xsi:type="dcterms:W3CDTF">2018-03-27T06:03:00Z</dcterms:created>
  <dcterms:modified xsi:type="dcterms:W3CDTF">2026-01-31T07:52:26Z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