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31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31</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024507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01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31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01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Тұман. Оңтүстік-шығыстан, шығыстан жел соғады, түнде күші 2-7, күндіз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13-15, күндіз 8-10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01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01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12-14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altLang="ru-RU" sz="1100" dirty="0">
                <a:solidFill>
                  <a:srgbClr val="000000"/>
                </a:solidFill>
                <a:latin typeface="Times New Roman" pitchFamily="18" charset="0"/>
                <a:cs typeface="Times New Roman" pitchFamily="18" charset="0"/>
              </a:rPr>
              <a:t>01 </a:t>
            </a:r>
            <a:r>
              <a:rPr lang="kk-KZ" altLang="ru-RU" sz="1100" dirty="0">
                <a:solidFill>
                  <a:srgbClr val="000000"/>
                </a:solidFill>
                <a:latin typeface="Times New Roman" pitchFamily="18" charset="0"/>
                <a:cs typeface="Times New Roman" pitchFamily="18" charset="0"/>
              </a:rPr>
              <a:t>ақпанға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altLang="ru-RU" sz="1100" dirty="0">
                <a:solidFill>
                  <a:srgbClr val="000000"/>
                </a:solidFill>
                <a:latin typeface="Times New Roman" pitchFamily="18" charset="0"/>
                <a:cs typeface="Times New Roman" pitchFamily="18" charset="0"/>
              </a:rPr>
              <a:t>01 </a:t>
            </a:r>
            <a:r>
              <a:rPr lang="kk-KZ" altLang="ru-RU" sz="1100" dirty="0">
                <a:solidFill>
                  <a:srgbClr val="000000"/>
                </a:solidFill>
                <a:latin typeface="Times New Roman" pitchFamily="18" charset="0"/>
                <a:cs typeface="Times New Roman" pitchFamily="18" charset="0"/>
              </a:rPr>
              <a:t>ақпанға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17853</TotalTime>
  <Words>601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7508</cp:revision>
  <cp:lastPrinted>2021-07-01T03:56:27Z</cp:lastPrinted>
  <dcterms:created xsi:type="dcterms:W3CDTF">2018-03-27T06:03:00Z</dcterms:created>
  <dcterms:modified xsi:type="dcterms:W3CDTF">2026-01-31T07:15:39Z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