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2"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5038142"/>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31</a:t>
            </a:r>
            <a:r>
              <a:rPr lang="ru-RU" altLang="ru-RU"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оңтүстік-шығысқа ауысады, күші 2-7 м/с. Түнде ауа температурасы 13-15 градус жылы, күндіз 3-5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02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91023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18.936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27252</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5168</cp:revision>
  <cp:lastPrinted>2021-07-01T07:38:07Z</cp:lastPrinted>
  <dcterms:created xsi:type="dcterms:W3CDTF">2018-03-27T06:03:00Z</dcterms:created>
  <dcterms:modified xsi:type="dcterms:W3CDTF">2026-01-31T07:49:04Z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