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632" y="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54243435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32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1080" y="2207651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февраля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7148474"/>
              </p:ext>
            </p:extLst>
          </p:nvPr>
        </p:nvGraphicFramePr>
        <p:xfrm>
          <a:off x="4991355" y="4234700"/>
          <a:ext cx="4747702" cy="22323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152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5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</a:p>
          <a:p>
            <a:pPr lvl="0" algn="just"/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Облачно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осадки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(дождь, снег),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гололед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Туман. Ветер юго-восточный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с переходом на северо-западный 9-14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и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5-7 мороза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</a:p>
          <a:p>
            <a:pPr lvl="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</a:t>
            </a:r>
          </a:p>
          <a:p>
            <a:pPr lvl="0" indent="144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блачно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снег,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низовая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метель.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северо-западный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9-14 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</a:t>
            </a:r>
            <a:r>
              <a:rPr lang="ru-RU" sz="1100">
                <a:latin typeface="Times New Roman" pitchFamily="18" charset="0"/>
                <a:ea typeface="Calibri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ea typeface="Calibri"/>
                <a:cs typeface="Times New Roman" pitchFamily="18" charset="0"/>
              </a:rPr>
              <a:t>15-17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36808</TotalTime>
  <Words>605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6575</cp:revision>
  <cp:lastPrinted>2021-07-01T03:56:27Z</cp:lastPrinted>
  <dcterms:created xsi:type="dcterms:W3CDTF">2018-03-27T06:03:00Z</dcterms:created>
  <dcterms:modified xsi:type="dcterms:W3CDTF">2026-02-01T06:23:01Z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