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054918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поземок. Туман, гололед. Ветер юго-восточный, восточный 2-7 м/с. Температура воздуха ночью 10-12, днем 1-3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северо-восточный с переходом на юго-восточный 9-14 м/с. Температура воздуха 11-13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46565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25569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5096</cp:revision>
  <cp:lastPrinted>2021-07-01T03:56:27Z</cp:lastPrinted>
  <dcterms:created xsi:type="dcterms:W3CDTF">2018-03-27T06:03:00Z</dcterms:created>
  <dcterms:modified xsi:type="dcterms:W3CDTF">2026-02-01T07:56:35Z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