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136335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83303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осадки (дождь, снег), гололед. Ночью и утром туман. Ветер северный с переходом на юго-восточный 5-10 м/с. Температура воздуха ночью 0-2 мороза, днем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 Г.Е.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29121</TotalTime>
  <Words>601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4110</cp:revision>
  <cp:lastPrinted>2021-10-15T03:50:29Z</cp:lastPrinted>
  <dcterms:created xsi:type="dcterms:W3CDTF">2018-03-27T06:03:00Z</dcterms:created>
  <dcterms:modified xsi:type="dcterms:W3CDTF">2026-02-01T06:48:36Z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