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201040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6-8°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юго-восточный 1-6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579453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4557" y="2014450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0396" y="308658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6307390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26169</TotalTime>
  <Words>687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4426</cp:revision>
  <cp:lastPrinted>2021-10-18T15:52:53Z</cp:lastPrinted>
  <dcterms:created xsi:type="dcterms:W3CDTF">2018-03-27T06:03:00Z</dcterms:created>
  <dcterms:modified xsi:type="dcterms:W3CDTF">2026-02-01T05:59:07Z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