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1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53793934"/>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ақпан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2621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smtClean="0">
                <a:latin typeface="Times New Roman" panose="02020603050405020304" pitchFamily="18" charset="0"/>
                <a:cs typeface="Times New Roman" panose="02020603050405020304" pitchFamily="18" charset="0"/>
              </a:rPr>
              <a:t>02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01 ақпан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02 </a:t>
            </a:r>
            <a:r>
              <a:rPr lang="kk-KZ" altLang="ru-RU"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жаяу</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бұрқасын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Тұман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көктайғақ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Солтүстік-шығыстан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5-10 </a:t>
            </a:r>
            <a:r>
              <a:rPr lang="ru-RU" altLang="ru-RU" sz="1200" dirty="0">
                <a:latin typeface="Times New Roman" panose="02020603050405020304" pitchFamily="18" charset="0"/>
                <a:cs typeface="Times New Roman" panose="02020603050405020304" pitchFamily="18" charset="0"/>
              </a:rPr>
              <a:t>м/с.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5-7 </a:t>
            </a:r>
            <a:r>
              <a:rPr lang="ru-RU" altLang="ru-RU" sz="1200" dirty="0">
                <a:latin typeface="Times New Roman" panose="02020603050405020304" pitchFamily="18" charset="0"/>
                <a:cs typeface="Times New Roman" panose="02020603050405020304" pitchFamily="18" charset="0"/>
              </a:rPr>
              <a:t>градус </a:t>
            </a:r>
            <a:r>
              <a:rPr lang="ru-RU" altLang="ru-RU" sz="1200" dirty="0" err="1">
                <a:latin typeface="Times New Roman" panose="02020603050405020304" pitchFamily="18" charset="0"/>
                <a:cs typeface="Times New Roman" panose="02020603050405020304" pitchFamily="18" charset="0"/>
              </a:rPr>
              <a:t>аяз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1-3 </a:t>
            </a:r>
            <a:r>
              <a:rPr lang="ru-RU" altLang="ru-RU" sz="1200" dirty="0">
                <a:latin typeface="Times New Roman" panose="02020603050405020304" pitchFamily="18" charset="0"/>
                <a:cs typeface="Times New Roman" panose="02020603050405020304" pitchFamily="18" charset="0"/>
              </a:rPr>
              <a:t>градус </a:t>
            </a:r>
            <a:r>
              <a:rPr lang="ru-RU" altLang="ru-RU" sz="1200" dirty="0" err="1">
                <a:latin typeface="Times New Roman" panose="02020603050405020304" pitchFamily="18" charset="0"/>
                <a:cs typeface="Times New Roman" panose="02020603050405020304" pitchFamily="18" charset="0"/>
              </a:rPr>
              <a:t>аяз</a:t>
            </a:r>
            <a:r>
              <a:rPr lang="ru-RU"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03 </a:t>
            </a:r>
            <a:r>
              <a:rPr lang="kk-KZ" altLang="ru-RU" sz="1150" b="1" dirty="0">
                <a:latin typeface="Times New Roman" panose="02020603050405020304" pitchFamily="18" charset="0"/>
                <a:cs typeface="Times New Roman" panose="02020603050405020304" pitchFamily="18" charset="0"/>
              </a:rPr>
              <a:t>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02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03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соғатын</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оңтүстік-шығысқа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6-8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 ақпанға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9846793"/>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0.438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Рахметова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Ж.А./</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25659</TotalTime>
  <Words>518</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4977</cp:revision>
  <cp:lastPrinted>2021-07-01T07:38:07Z</cp:lastPrinted>
  <dcterms:created xsi:type="dcterms:W3CDTF">2018-03-27T06:03:00Z</dcterms:created>
  <dcterms:modified xsi:type="dcterms:W3CDTF">2026-02-01T07:57:14Z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