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807043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01 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1588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ақпанға</a:t>
            </a:r>
          </a:p>
          <a:p>
            <a:pPr algn="ctr">
              <a:spcBef>
                <a:spcPts val="0"/>
              </a:spcBef>
              <a:defRPr/>
            </a:pPr>
            <a:r>
              <a:rPr lang="kk-KZ" altLang="ru-RU" sz="1200" b="1" dirty="0">
                <a:latin typeface="Times New Roman" pitchFamily="18" charset="0"/>
                <a:cs typeface="Times New Roman" pitchFamily="18" charset="0"/>
              </a:rPr>
              <a:t>01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 болады.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670004"/>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189" y="224155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4902050"/>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a:t>
                      </a:r>
                      <a:r>
                        <a:rPr lang="kk-KZ" sz="800" baseline="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20145</TotalTime>
  <Words>553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3943</cp:revision>
  <cp:lastPrinted>2021-07-01T03:56:27Z</cp:lastPrinted>
  <dcterms:created xsi:type="dcterms:W3CDTF">2018-03-27T06:03:00Z</dcterms:created>
  <dcterms:modified xsi:type="dcterms:W3CDTF">2026-02-01T06:07:57Z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