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100" d="100"/>
          <a:sy n="100" d="100"/>
        </p:scale>
        <p:origin x="-3178" y="-1435"/>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6687032"/>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01</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a:t>
            </a:r>
            <a:r>
              <a:rPr lang="ru-RU" sz="1100" b="1" dirty="0">
                <a:latin typeface="Times New Roman" panose="02020603050405020304" pitchFamily="18" charset="0"/>
                <a:cs typeface="Times New Roman" panose="02020603050405020304" pitchFamily="18" charset="0"/>
              </a:rPr>
              <a:t>01</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4372669"/>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1.801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02</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01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02</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err="1">
                <a:latin typeface="Times New Roman" panose="02020603050405020304" pitchFamily="18" charset="0"/>
                <a:cs typeface="Times New Roman" panose="02020603050405020304" pitchFamily="18" charset="0"/>
              </a:rPr>
              <a:t>Солтүстік</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19-21, күндіз 12-14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03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02</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03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err="1">
                <a:latin typeface="Times New Roman" panose="02020603050405020304" pitchFamily="18" charset="0"/>
                <a:cs typeface="Times New Roman" panose="02020603050405020304" pitchFamily="18" charset="0"/>
              </a:rPr>
              <a:t>Солтүстік</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18-20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a:t>
            </a:r>
            <a:r>
              <a:rPr lang="ru-RU" sz="1100" dirty="0" err="1">
                <a:solidFill>
                  <a:schemeClr val="tx1"/>
                </a:solidFill>
                <a:latin typeface="Times New Roman" panose="02020603050405020304" pitchFamily="18" charset="0"/>
                <a:cs typeface="Times New Roman" panose="02020603050405020304" pitchFamily="18" charset="0"/>
              </a:rPr>
              <a:t>ақпанға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03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жөғары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Бактыбай М</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50964</TotalTime>
  <Words>601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7317</cp:revision>
  <cp:lastPrinted>2025-07-15T07:11:11Z</cp:lastPrinted>
  <dcterms:created xsi:type="dcterms:W3CDTF">2018-03-27T06:03:00Z</dcterms:created>
  <dcterms:modified xsi:type="dcterms:W3CDTF">2026-02-01T06:02:38Z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