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35340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ақпанға </a:t>
            </a:r>
            <a:r>
              <a:rPr lang="kk-KZ" altLang="ru-RU" sz="11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02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кей уақытта жауын-шашын </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a:t>
            </a:r>
            <a:r>
              <a:rPr lang="kk-KZ" sz="1200" dirty="0" smtClean="0">
                <a:latin typeface="Times New Roman" panose="02020603050405020304" pitchFamily="18" charset="0"/>
                <a:cs typeface="Times New Roman" panose="02020603050405020304" pitchFamily="18" charset="0"/>
              </a:rPr>
              <a:t>қар</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көктайғақ, 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2-7 м/с</a:t>
            </a:r>
            <a:r>
              <a:rPr lang="kk-KZ" sz="1200" dirty="0" smtClean="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4-6 аяз</a:t>
            </a:r>
            <a:r>
              <a:rPr lang="kk-KZ" sz="1200" dirty="0" smtClean="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1 аяз-1 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ақпанға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Кей уақытта </a:t>
            </a:r>
            <a:r>
              <a:rPr lang="kk-KZ" sz="1200" dirty="0" smtClean="0">
                <a:latin typeface="Times New Roman" panose="02020603050405020304" pitchFamily="18" charset="0"/>
                <a:cs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3-8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3-5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038898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10618833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17051</TotalTime>
  <Words>551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4091</cp:revision>
  <cp:lastPrinted>2021-07-01T07:38:07Z</cp:lastPrinted>
  <dcterms:created xsi:type="dcterms:W3CDTF">2018-03-27T06:03:00Z</dcterms:created>
  <dcterms:modified xsi:type="dcterms:W3CDTF">2026-02-01T07:15:44Z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