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8013426"/>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февраля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ақпанға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қар, жаяу бұрқасын. Тұман, көктайғақ. Оңтүстік-шығыстан, шығыстан жел соғады, күші 2-7 м/с. Ауа температурасы түнде 10-12 градус аяз, күндіз 1-3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03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03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239212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25403</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5076</cp:revision>
  <cp:lastPrinted>2021-07-01T03:56:27Z</cp:lastPrinted>
  <dcterms:created xsi:type="dcterms:W3CDTF">2018-03-27T06:03:00Z</dcterms:created>
  <dcterms:modified xsi:type="dcterms:W3CDTF">2026-02-01T07:57:06Z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