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2" d="100"/>
          <a:sy n="92" d="100"/>
        </p:scale>
        <p:origin x="84"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8161673"/>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№32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  </a:t>
                      </a:r>
                      <a:r>
                        <a:rPr lang="ru-RU" altLang="zh-CN" sz="1200" b="1" i="1" baseline="0" dirty="0">
                          <a:solidFill>
                            <a:srgbClr val="002060"/>
                          </a:solidFill>
                          <a:latin typeface="Times New Roman" panose="02020603050405020304" pitchFamily="18" charset="0"/>
                          <a:cs typeface="Times New Roman" panose="02020603050405020304" pitchFamily="18" charset="0"/>
                        </a:rPr>
                        <a:t>а</a:t>
                      </a:r>
                      <a:r>
                        <a:rPr lang="kk-KZ" altLang="zh-CN" sz="1200" b="1" i="1" baseline="0" dirty="0">
                          <a:solidFill>
                            <a:srgbClr val="002060"/>
                          </a:solidFill>
                          <a:latin typeface="Times New Roman" panose="02020603050405020304" pitchFamily="18" charset="0"/>
                          <a:cs typeface="Times New Roman" panose="02020603050405020304" pitchFamily="18" charset="0"/>
                        </a:rPr>
                        <a:t>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60521484"/>
              </p:ext>
            </p:extLst>
          </p:nvPr>
        </p:nvGraphicFramePr>
        <p:xfrm>
          <a:off x="5072359" y="4365102"/>
          <a:ext cx="4662697" cy="1053420"/>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472">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1.388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kk-KZ" altLang="ru-RU" sz="1100" b="1" dirty="0" smtClean="0">
                <a:latin typeface="Times New Roman" panose="02020603050405020304" pitchFamily="18" charset="0"/>
                <a:cs typeface="Times New Roman" panose="02020603050405020304" pitchFamily="18" charset="0"/>
              </a:rPr>
              <a:t>02 </a:t>
            </a:r>
            <a:r>
              <a:rPr lang="kk-KZ" altLang="ru-RU" sz="1100" b="1" dirty="0">
                <a:latin typeface="Times New Roman" panose="02020603050405020304" pitchFamily="18" charset="0"/>
                <a:cs typeface="Times New Roman" panose="02020603050405020304" pitchFamily="18" charset="0"/>
              </a:rPr>
              <a:t>ақпан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01 </a:t>
            </a:r>
            <a:r>
              <a:rPr lang="kk-KZ" altLang="ru-RU" sz="1100" b="1" dirty="0">
                <a:solidFill>
                  <a:srgbClr val="000000"/>
                </a:solidFill>
                <a:latin typeface="Times New Roman" panose="02020603050405020304" pitchFamily="18" charset="0"/>
                <a:cs typeface="Times New Roman" panose="02020603050405020304" pitchFamily="18" charset="0"/>
              </a:rPr>
              <a:t>ақпан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kk-KZ" altLang="ru-RU" sz="1100" b="1" dirty="0" smtClean="0">
                <a:solidFill>
                  <a:srgbClr val="000000"/>
                </a:solidFill>
                <a:latin typeface="Times New Roman" panose="02020603050405020304" pitchFamily="18" charset="0"/>
                <a:cs typeface="Times New Roman" panose="02020603050405020304" pitchFamily="18" charset="0"/>
              </a:rPr>
              <a:t>02 </a:t>
            </a:r>
            <a:r>
              <a:rPr lang="kk-KZ" altLang="ru-RU" sz="1100" b="1" dirty="0">
                <a:solidFill>
                  <a:srgbClr val="000000"/>
                </a:solidFill>
                <a:latin typeface="Times New Roman" panose="02020603050405020304" pitchFamily="18" charset="0"/>
                <a:cs typeface="Times New Roman" panose="02020603050405020304" pitchFamily="18" charset="0"/>
              </a:rPr>
              <a:t>ақпан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жауын-шашын </a:t>
            </a:r>
            <a:r>
              <a:rPr lang="ru-RU" sz="1100" dirty="0" smtClean="0">
                <a:solidFill>
                  <a:srgbClr val="000000"/>
                </a:solidFill>
                <a:latin typeface="Times New Roman" panose="02020603050405020304" pitchFamily="18" charset="0"/>
              </a:rPr>
              <a:t>(</a:t>
            </a:r>
            <a:r>
              <a:rPr lang="ru-RU" sz="1100" dirty="0" err="1" smtClean="0">
                <a:solidFill>
                  <a:srgbClr val="000000"/>
                </a:solidFill>
                <a:latin typeface="Times New Roman" panose="02020603050405020304" pitchFamily="18" charset="0"/>
              </a:rPr>
              <a:t>жаңбыр</a:t>
            </a:r>
            <a:r>
              <a:rPr lang="ru-RU" sz="1100" dirty="0" smtClean="0">
                <a:solidFill>
                  <a:srgbClr val="000000"/>
                </a:solidFill>
                <a:latin typeface="Times New Roman" panose="02020603050405020304" pitchFamily="18" charset="0"/>
              </a:rPr>
              <a:t>, </a:t>
            </a:r>
            <a:r>
              <a:rPr lang="ru-RU" sz="1100" dirty="0" err="1" smtClean="0">
                <a:solidFill>
                  <a:srgbClr val="000000"/>
                </a:solidFill>
                <a:latin typeface="Times New Roman" panose="02020603050405020304" pitchFamily="18" charset="0"/>
              </a:rPr>
              <a:t>қар</a:t>
            </a:r>
            <a:r>
              <a:rPr lang="ru-RU" sz="1100" dirty="0" smtClean="0">
                <a:solidFill>
                  <a:srgbClr val="000000"/>
                </a:solidFill>
                <a:latin typeface="Times New Roman" panose="02020603050405020304" pitchFamily="18" charset="0"/>
              </a:rPr>
              <a:t>), </a:t>
            </a:r>
            <a:r>
              <a:rPr lang="ru-RU" sz="1100" dirty="0" err="1" smtClean="0">
                <a:solidFill>
                  <a:srgbClr val="000000"/>
                </a:solidFill>
                <a:latin typeface="Times New Roman" panose="02020603050405020304" pitchFamily="18" charset="0"/>
              </a:rPr>
              <a:t>көктайғақ</a:t>
            </a:r>
            <a:r>
              <a:rPr lang="kk-KZ" sz="1100" dirty="0" smtClean="0">
                <a:solidFill>
                  <a:prstClr val="black"/>
                </a:solidFill>
                <a:latin typeface="Times New Roman" pitchFamily="18" charset="0"/>
                <a:cs typeface="Times New Roman" pitchFamily="18" charset="0"/>
              </a:rPr>
              <a:t>. Түнде және таңертең тұман. Жел солтүстіктен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шығысқа ауысады, </a:t>
            </a:r>
            <a:r>
              <a:rPr lang="kk-KZ" sz="1100" dirty="0">
                <a:solidFill>
                  <a:srgbClr val="000000"/>
                </a:solidFill>
                <a:latin typeface="Times New Roman" panose="02020603050405020304" pitchFamily="18" charset="0"/>
                <a:cs typeface="Times New Roman" panose="02020603050405020304" pitchFamily="18" charset="0"/>
                <a:sym typeface="+mn-ea"/>
              </a:rPr>
              <a:t>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3-5</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03 </a:t>
            </a:r>
            <a:r>
              <a:rPr lang="ru-RU" sz="1100" b="1" dirty="0" err="1">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02 </a:t>
            </a:r>
            <a:r>
              <a:rPr lang="kk-KZ" sz="1100" b="1" dirty="0">
                <a:solidFill>
                  <a:srgbClr val="000000"/>
                </a:solidFill>
                <a:latin typeface="Times New Roman" panose="02020603050405020304" pitchFamily="18" charset="0"/>
                <a:cs typeface="Times New Roman" panose="02020603050405020304" pitchFamily="18" charset="0"/>
              </a:rPr>
              <a:t>ақпан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03 </a:t>
            </a:r>
            <a:r>
              <a:rPr lang="ru-RU" sz="1100" b="1" dirty="0" err="1">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0-2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31295</TotalTime>
  <Words>586</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4157</cp:revision>
  <cp:lastPrinted>2021-07-01T07:38:07Z</cp:lastPrinted>
  <dcterms:created xsi:type="dcterms:W3CDTF">2018-03-27T06:03:00Z</dcterms:created>
  <dcterms:modified xsi:type="dcterms:W3CDTF">2026-02-01T06:48:20Z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