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50938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222794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kk-KZ" sz="1100" dirty="0">
                <a:latin typeface="Times New Roman" pitchFamily="18" charset="0"/>
                <a:cs typeface="Times New Roman" pitchFamily="18" charset="0"/>
              </a:rPr>
              <a:t>(жаңбыр, қар), </a:t>
            </a:r>
            <a:r>
              <a:rPr lang="kk-KZ" sz="1100" dirty="0" smtClean="0">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Тұман. Жел </a:t>
            </a:r>
            <a:r>
              <a:rPr lang="kk-KZ" sz="1100" dirty="0" smtClean="0">
                <a:latin typeface="Times New Roman" pitchFamily="18" charset="0"/>
                <a:cs typeface="Times New Roman" pitchFamily="18" charset="0"/>
              </a:rPr>
              <a:t>оңтүстік-шығыстан солтүстік-батысқа ауысып </a:t>
            </a:r>
            <a:r>
              <a:rPr lang="kk-KZ" sz="1100" dirty="0">
                <a:latin typeface="Times New Roman" pitchFamily="18" charset="0"/>
                <a:cs typeface="Times New Roman" pitchFamily="18" charset="0"/>
              </a:rPr>
              <a:t>соғады, күші 9-14 м/с. Ауа температурасы түнде </a:t>
            </a:r>
            <a:r>
              <a:rPr lang="kk-KZ" sz="1100" dirty="0" smtClean="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күндіз 5-7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p>
          <a:p>
            <a:pPr lvl="0" indent="14400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a:t>
            </a:r>
            <a:r>
              <a:rPr lang="kk-KZ" sz="1100" b="1" dirty="0">
                <a:solidFill>
                  <a:srgbClr val="000000"/>
                </a:solidFill>
                <a:latin typeface="Times New Roman" pitchFamily="18" charset="0"/>
                <a:cs typeface="Times New Roman" pitchFamily="18" charset="0"/>
                <a:sym typeface="+mn-ea"/>
              </a:rPr>
              <a:t>3</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жаяу бұрқасын. </a:t>
            </a:r>
            <a:r>
              <a:rPr lang="kk-KZ" sz="1100" dirty="0" smtClean="0">
                <a:latin typeface="Times New Roman" pitchFamily="18" charset="0"/>
                <a:cs typeface="Times New Roman" pitchFamily="18" charset="0"/>
              </a:rPr>
              <a:t>Жел солтүстік-батыстан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15-17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a:t>
            </a:r>
            <a:r>
              <a:rPr lang="kk-KZ" sz="1100" b="1" dirty="0">
                <a:solidFill>
                  <a:srgbClr val="000000"/>
                </a:solidFill>
                <a:latin typeface="Times New Roman" panose="02020603050405020304" pitchFamily="18" charset="0"/>
                <a:cs typeface="Times New Roman" panose="02020603050405020304" pitchFamily="18" charset="0"/>
                <a:sym typeface="+mn-ea"/>
              </a:rPr>
              <a:t>3</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38210</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7201</cp:revision>
  <cp:lastPrinted>2021-07-01T03:56:27Z</cp:lastPrinted>
  <dcterms:created xsi:type="dcterms:W3CDTF">2018-03-27T06:03:00Z</dcterms:created>
  <dcterms:modified xsi:type="dcterms:W3CDTF">2026-02-01T06:20:52Z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