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55508872"/>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621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01 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қар, жаяу бұрқасын. </a:t>
            </a:r>
            <a:r>
              <a:rPr lang="kk-KZ" altLang="ru-RU" sz="1200" dirty="0" smtClean="0">
                <a:latin typeface="Times New Roman" panose="02020603050405020304" pitchFamily="18" charset="0"/>
                <a:cs typeface="Times New Roman" panose="02020603050405020304" pitchFamily="18" charset="0"/>
              </a:rPr>
              <a:t>Оңтүстік-шығыстан</a:t>
            </a:r>
            <a:r>
              <a:rPr lang="kk-KZ" altLang="ru-RU" sz="1200" dirty="0">
                <a:latin typeface="Times New Roman" panose="02020603050405020304" pitchFamily="18" charset="0"/>
                <a:cs typeface="Times New Roman" panose="02020603050405020304" pitchFamily="18" charset="0"/>
              </a:rPr>
              <a:t>, шығыстан жел соғады, күші 2-7 м/с. Ауа температурасы түнде </a:t>
            </a:r>
            <a:r>
              <a:rPr lang="kk-KZ" altLang="ru-RU" sz="1200" dirty="0" smtClean="0">
                <a:latin typeface="Times New Roman" panose="02020603050405020304" pitchFamily="18" charset="0"/>
                <a:cs typeface="Times New Roman" panose="02020603050405020304" pitchFamily="18" charset="0"/>
              </a:rPr>
              <a:t>7-9 </a:t>
            </a:r>
            <a:r>
              <a:rPr lang="kk-KZ" altLang="ru-RU" sz="1200" dirty="0">
                <a:latin typeface="Times New Roman" panose="02020603050405020304" pitchFamily="18" charset="0"/>
                <a:cs typeface="Times New Roman" panose="02020603050405020304" pitchFamily="18" charset="0"/>
              </a:rPr>
              <a:t>градус аяз, күндіз </a:t>
            </a:r>
            <a:r>
              <a:rPr lang="kk-KZ" altLang="ru-RU" sz="1200" dirty="0" smtClean="0">
                <a:latin typeface="Times New Roman" panose="02020603050405020304" pitchFamily="18" charset="0"/>
                <a:cs typeface="Times New Roman" panose="02020603050405020304" pitchFamily="18" charset="0"/>
              </a:rPr>
              <a:t>0-2 </a:t>
            </a:r>
            <a:r>
              <a:rPr lang="kk-KZ" altLang="ru-RU" sz="1200" dirty="0">
                <a:latin typeface="Times New Roman" panose="02020603050405020304" pitchFamily="18" charset="0"/>
                <a:cs typeface="Times New Roman" panose="02020603050405020304" pitchFamily="18" charset="0"/>
              </a:rPr>
              <a:t>градус аяз.</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03 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02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 03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5-7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ақпанға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12037625"/>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27809</TotalTime>
  <Words>556</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5117</cp:revision>
  <cp:lastPrinted>2021-07-01T07:38:07Z</cp:lastPrinted>
  <dcterms:created xsi:type="dcterms:W3CDTF">2018-03-27T06:03:00Z</dcterms:created>
  <dcterms:modified xsi:type="dcterms:W3CDTF">2026-02-01T07:57:02Z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