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119882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снег, низовая метель, гололед. Туман. Ветер северо-восточный 3-8 м/с. Температура воздуха ночью 9-11, днем 7-9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поземок.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южный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13-15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30531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25545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5098</cp:revision>
  <cp:lastPrinted>2021-07-01T03:56:27Z</cp:lastPrinted>
  <dcterms:created xsi:type="dcterms:W3CDTF">2018-03-27T06:03:00Z</dcterms:created>
  <dcterms:modified xsi:type="dcterms:W3CDTF">2026-02-02T08:00:52Z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