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550752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799162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ночью снег, метель, днем осадки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(дождь, снег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), метель.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Туман, 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 переходом на северо-западный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14-16,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Ветер северо-западный 9-14 м/с. Температура воздуха 18-20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36811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6578</cp:revision>
  <cp:lastPrinted>2021-07-01T03:56:27Z</cp:lastPrinted>
  <dcterms:created xsi:type="dcterms:W3CDTF">2018-03-27T06:03:00Z</dcterms:created>
  <dcterms:modified xsi:type="dcterms:W3CDTF">2026-02-02T06:02:59Z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